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69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8143056" cy="41044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образовательной  программы дошкольного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образования, адаптированной для обучающихся с ограниченными возможностями здоровья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(для детей с тяжелыми нарушениями речи, общим недоразвитием речи)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7350640" cy="12241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Государственного бюджетного дошкольного образовательного учреждения детского сада №33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Василеостровского района Санкт-Петербурга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2"/>
            <a:ext cx="8229600" cy="17140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 свое поведение в соответствии с усвоенными нормами и правилами, проявляет кооперативные умения в процессе игры, соблюдая отношения партнерства, взаимопомощи, взаимной поддержки;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отстаивает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усвоенные нормы и правила перед ровесниками и взрослыми, стремится к самостоятельности, проявляет относительную независимость от взрослого;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играх знания, полученные в ходе экскурсий, наблюдений, знакомства с художественной литературой, картинным материалом, народным творчеством, историческими сведениями, мультфильмами и т. п.;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продуктивной деятельности все виды словесной регуляции: словесного отчета, словесного сопровождения и словесного планирования деятельности;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причинно-следственные связи между условиями жизни, внешними и функциональными свойствами в животном и растительном мире на основе наблюдений и практического экспериментирования;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расположение предметов относительно себя, геометрические фигуры;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элементарными математическими представлениями: количество в пределах десяти, знает цифры 0, 1–9, соотносит их с количеством предметов; решает простые арифметические задачи устно, используя при необходимости в качестве счетного материала символические изображения;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времена года, части суток;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новую информацию (задает вопросы, экспериментирует);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пересказывает литературные произведения, составляет рассказ по иллюстративному материалу (картинкам, картинам, фотографиям), содержание которых отражает эмоциональный, игровой, трудовой, познавательный опыт детей;</a:t>
            </a: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по сюжетным картинкам и по серии сюжетных картинок, используя графические схемы, наглядные опоры;</a:t>
            </a:r>
          </a:p>
          <a:p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взрослого небольшие сообщения, рассказы из личного опыта;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предпосылками овладения грамотой;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использованию различных средств и материалов в процессе изобразительной деятельности;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элементарные представления о видах искусства, понимает доступные произведения искусства (картины, иллюстрации к сказкам и рассказам, народная игрушка), воспринимает музыку, художественную литературу, фольклор;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произведениям народной, классической и современной музыки, к музыкальным инструментам;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персонажам художественных произведений;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движений и упражнения по словесной инструкции взрослых: согласованные движения, а также разноименные и разнонаправленные движения;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элементарное двигательное и словесное планирование действий в ходе спортивных упражнений;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подчиняется правилам подвижных игр, эстафет, игр с элементами спорта;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элементарными нормами и правилами здорового образа жизни (в питании, двигательном режиме, закаливании, при формировании полезных привычек и др.).</a:t>
            </a:r>
          </a:p>
        </p:txBody>
      </p:sp>
    </p:spTree>
    <p:extLst>
      <p:ext uri="{BB962C8B-B14F-4D97-AF65-F5344CB8AC3E}">
        <p14:creationId xmlns:p14="http://schemas.microsoft.com/office/powerpoint/2010/main" val="1004238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05800" cy="280831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1"/>
            <a:ext cx="8147248" cy="1656183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Образовательная программа дошкольного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для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ограниченными возможностями здоровья (для детей с тяжелыми нарушениями речи, общим недоразвитием речи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разработана коллективом ГБДОУ детский сад №33 на основе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адаптированной образовательной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для обучающихся с ограниченными возможностями здоровья, утвержденной приказом Министерства просвещения Российской Федерации от 24 ноября 2022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1022.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060847"/>
            <a:ext cx="4614866" cy="429407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бразовательная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программа дошкольного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образования, адаптированная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обучающихся с ограниченными возможностями здоровья (для детей с тяжелыми нарушениями речи, общим недоразвитием речи)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Государственного бюджетного дошкольного образовательного учреждения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детский сад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№33 Василеостровского района Санкт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Петербурга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разработана в соответствии с Федеральным Законом РФ «Об образовании в РФ», Федеральным государственным образовательным стандартом дошкольного образования,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действующими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требованиями к структуре основной общеобразовательной программы дошкольного образования, действующими законодательными и нормативными правовыми актами, регулирующими деятельность системы дошкольного образования.</a:t>
            </a:r>
          </a:p>
        </p:txBody>
      </p:sp>
      <p:pic>
        <p:nvPicPr>
          <p:cNvPr id="1026" name="Picture 2" descr="C:\Users\Ирина\Downloads\31poc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357430"/>
            <a:ext cx="3614734" cy="28133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5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7702" cy="61359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itchFamily="18" charset="0"/>
              </a:rPr>
              <a:t>      Программа, являясь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локальным актом ГБДОУ 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33, позволяет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несколько основополагающих функций дошкольной ступени образования:</a:t>
            </a:r>
          </a:p>
          <a:p>
            <a:pPr lvl="0" algn="just"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воспитание ребенка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дошкольного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как Гражданина Российской Федерации, формирование основ его гражданской и культурной идентичности на соответствующим его возрасту содержании доступными средствами;</a:t>
            </a:r>
          </a:p>
          <a:p>
            <a:pPr lvl="0" algn="just"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ядра содержания дошкольного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Родины;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единого, образовательного пространства воспитания и обучения детей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в образовательную организацию на обучение по Программе до выпуска из образовательной организации, обеспечивающего ребенку и его родителям (законным представителям) равные, качественные условия дошкольного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Программа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обязательную часть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часть, формируемую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участниками образовательного процесса,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детей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 7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лет.      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Программа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охватывает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четыре возрастных периода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физического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   психического развития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детей с ОВЗ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младшая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группа (от 3 до 4 лет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группа (от 4 до 5 лет),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старшая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группа (от 5 до 6 лет),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подготовительная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группа (от 6 до 7 лет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93096"/>
            <a:ext cx="3319110" cy="2249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8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13714"/>
            <a:ext cx="8229600" cy="1703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ru-RU" sz="2900" b="1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itchFamily="18" charset="0"/>
              </a:rPr>
              <a:t>Цель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ребёнка дошкольного возраста с ОВЗ, индивидуальными особенностями его развития и состояния здоровья. 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задачами являются:                                                                                            </a:t>
            </a: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образовательной программы дошкольного образования, адаптированной для обучающихся с ОВЗ;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недостатков психофизического развития детей с ОВЗ;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укрепление физического и психического здоровья детей с ОВЗ, в том числе их эмоционального благополучия;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равных возможностей для полноценного развития ребенка с ОВЗ в период дошкольного детства независимо от пола, нации, языка, социального статуса;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ОВЗ как субъекта отношений с другими детьми, взрослыми и миром;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культуры личности детей с ОВЗ,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 среды, соответствующей психофизическим и индивидуальным особенностям развития детей с ОВЗ;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поддержки семьи и повышение компетентности родителей (законных представителей) в вопросах развития, образования, реабилитации (абилитации), охраны и укрепления здоровья детей с ОВЗ;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преемственности целей, задач и содержания дошкольного и начального общего образования.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Данные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цели и задачи  реализуются в процессе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разнообразных видов детской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деятельности: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двигательной, игровой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коммуникативной, трудовой, познавательно-исследовательской, продуктивной, музыкальной, восприятия художественной литературы и фольклора.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7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Принципы  и подходы к формированию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разнообразия детства;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уникальности и самоценности детства как важного этапа в общем развитии человека;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 ребенка;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личностно-развивающий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гуманистический характер взаимодействия взрослых и родителей (законных представителей), педагогических и иных работников Организации и детей;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сотрудничество детей и взрослых, признание ребенка полноценным участником (субъектом) образовательных отношений;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 семьей;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предполагает подбор педагогом содержания и методов дошкольного образования в соответствии с возрастными особенностями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Специфические принципы  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и подходы к формированию 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Программы для детей с ТНР:</a:t>
            </a:r>
            <a:endParaRPr lang="ru-RU" sz="4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организациями социализации, образования, охраны здоровья и другими партнерами, которые могут внести вклад в развитие и образование детей, а также использование ресурсов местного сообщества и вариативных программ дополнительного образования детей для обогащения детского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развития;</a:t>
            </a:r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детей с ТНР предполагает такое построение образовательной деятельности, которое открывает возможности для индивидуализации образовательного процесса и учитывает его интересы, мотивы, способности и психофизические особенности; </a:t>
            </a:r>
          </a:p>
          <a:p>
            <a:pPr algn="just"/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развивающее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вариативное образование. Этот принцип предполагает, что образовательное содержание предлагается ребенку через разные виды деятельности с учетом зон актуального и ближайшего развития ребенка (Л.С. Выготский), что способствует развитию, расширению как явных, так и скрытых возможностей ребенка;</a:t>
            </a:r>
          </a:p>
          <a:p>
            <a:pPr algn="just"/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интеграция отдельных образовательных областей. В соответствии со ФГОС ДО Программа предполагает всестороннее социально-коммуникативное, познавательное, речевое, художественно-эстетическое и физическое развитие детей посредством различных видов детской активности. Деление Программы на образовательные области не означает, что каждая образовательная область осваивается ребенком по отдельности, в форме изолированных занятий по модели школьных предметов. Между отдельными разделами Программы существуют многообразные взаимосвязи: познавательное развитие детей с ТНР тесно связано с речевым и социально-коммуникативным, художественно-эстетическое – с познавательным и речевым и т. п. Содержание образовательной деятельности в каждой области тесно связано с другими областями. Такая организация образовательного процесса соответствует особенностям развития детей с ТНР дошкольного возраста;</a:t>
            </a:r>
          </a:p>
          <a:p>
            <a:pPr algn="just"/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инвариантность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 и целей при вариативности средств реализации и достижения целей Программы. ФГОС ДО и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ФАОП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задают инвариантные ценности и ориентиры, с учетом которых Организация разработала свою программу. При этом в части, формируемой участниками образовательных отношений, Организация выбрала способы их достижения, парциальные образовательные программы, учитывающие разнородность состава групп воспитанников, их психофизических особенностей, запросов родителей (законных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представителей.</a:t>
            </a:r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9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Программа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трех основных разделов: целевого, содержательного и организационного.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Наиболее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существенной  структурной характеристикой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является принцип подачи материала  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описание образовательной деятельности в соответствии с направлениями развития ребёнка, представленными в пяти образовательных областях. Содержание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психолого-педагогической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образовательных областях изложено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тематическим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блокам, внутри которых материал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представлен 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разные периоды дошкольного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возраста.  Это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видеть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временную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перспективу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развития качеств ребенка,  дает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возможность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гибче  подходить к  выбору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программного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содержания.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/>
              <a:t>Содержательный раздел Программы включает описание коррекционно-развивающей работы, обеспечивающей адаптацию и включение детей с ОВЗ в социум.</a:t>
            </a:r>
          </a:p>
          <a:p>
            <a:pPr marL="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96952"/>
            <a:ext cx="2880320" cy="217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7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</a:t>
            </a:r>
          </a:p>
          <a:p>
            <a:pPr marL="0" indent="0"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Специфика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дошкольного детства (гибкость, пластичность развития ребенка, высокий разброс вариантов его развития, его непосредственность и непроизвольность) не позволяет требовать от ребенка дошкольного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возраста, в том числе ребенка с ОВЗ,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достижения конкретных образовательных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достижений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обусловливает необходимость определения результатов освоения образовательной программы в виде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целевых ориентиров.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ориентиры  дошкольного образования, представленные в ФГОС ДО, следует рассматривать как социально-нормативные возрастные характеристики возможных достижений ребенка. Это ориентир для педагогов и родителей, обозначающий направленность воспитательной деятельности взрослых.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Планируемые результаты в программе даются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всех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периодов дошкольного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возраста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базируются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ФГОС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ДО. </a:t>
            </a:r>
          </a:p>
          <a:p>
            <a:pPr marL="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3" y="3933057"/>
            <a:ext cx="259228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59919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dirty="0"/>
              <a:t>Планируемые результаты на этапе завершения освоения Программы </a:t>
            </a: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(</a:t>
            </a:r>
            <a:r>
              <a:rPr lang="ru-RU" sz="1800" dirty="0"/>
              <a:t>к концу дошкольного возраста</a:t>
            </a:r>
            <a:r>
              <a:rPr lang="ru-RU" sz="1800" dirty="0" smtClean="0"/>
              <a:t>)</a:t>
            </a:r>
          </a:p>
          <a:p>
            <a:pPr marL="0" indent="0" algn="ctr">
              <a:buNone/>
            </a:pPr>
            <a:endParaRPr lang="ru-RU" sz="1800" dirty="0" smtClean="0"/>
          </a:p>
          <a:p>
            <a:pPr algn="just"/>
            <a:r>
              <a:rPr lang="ru-RU" sz="1400" dirty="0"/>
              <a:t>обладает сформированной мотивацией к школьному обучению;</a:t>
            </a:r>
          </a:p>
          <a:p>
            <a:pPr algn="just"/>
            <a:r>
              <a:rPr lang="ru-RU" sz="1400" dirty="0" smtClean="0"/>
              <a:t>усваивает </a:t>
            </a:r>
            <a:r>
              <a:rPr lang="ru-RU" sz="1400" dirty="0"/>
              <a:t>значения новых слов на основе знаний о предметах и явлениях окружающего мира;</a:t>
            </a:r>
          </a:p>
          <a:p>
            <a:pPr algn="just"/>
            <a:r>
              <a:rPr lang="ru-RU" sz="1400" dirty="0" smtClean="0"/>
              <a:t>употребляет </a:t>
            </a:r>
            <a:r>
              <a:rPr lang="ru-RU" sz="1400" dirty="0"/>
              <a:t>слова, обозначающие личностные характеристики, многозначные;</a:t>
            </a:r>
          </a:p>
          <a:p>
            <a:pPr algn="just"/>
            <a:r>
              <a:rPr lang="ru-RU" sz="1400" dirty="0" smtClean="0"/>
              <a:t>умеет </a:t>
            </a:r>
            <a:r>
              <a:rPr lang="ru-RU" sz="1400" dirty="0"/>
              <a:t>подбирать слова с противоположным и сходным значением;</a:t>
            </a:r>
          </a:p>
          <a:p>
            <a:pPr algn="just"/>
            <a:r>
              <a:rPr lang="ru-RU" sz="1400" dirty="0" smtClean="0"/>
              <a:t>правильно </a:t>
            </a:r>
            <a:r>
              <a:rPr lang="ru-RU" sz="1400" dirty="0"/>
              <a:t>употребляет основные грамматические формы слова;</a:t>
            </a:r>
          </a:p>
          <a:p>
            <a:pPr algn="just"/>
            <a:r>
              <a:rPr lang="ru-RU" sz="1400" dirty="0" smtClean="0"/>
              <a:t>составляет </a:t>
            </a:r>
            <a:r>
              <a:rPr lang="ru-RU" sz="1400" dirty="0"/>
              <a:t>различные виды описательных рассказов (описание, повествование, с элементами рассуждения) с соблюдением цельности и связности высказывания, составляет творческие рассказы;</a:t>
            </a:r>
          </a:p>
          <a:p>
            <a:pPr algn="just"/>
            <a:r>
              <a:rPr lang="ru-RU" sz="1400" dirty="0"/>
              <a:t> владеет простыми формами фонематического анализа, способен осуществлять сложные формы фонематического анализа (с постепенным переводом речевых умений во внутренний план), осуществляет операции фонематического синтеза;</a:t>
            </a:r>
          </a:p>
          <a:p>
            <a:pPr algn="just"/>
            <a:r>
              <a:rPr lang="ru-RU" sz="1400" dirty="0" smtClean="0"/>
              <a:t>осознает </a:t>
            </a:r>
            <a:r>
              <a:rPr lang="ru-RU" sz="1400" dirty="0"/>
              <a:t>слоговое строение слова, осуществляет слоговой анализ и синтез слов (двухсложных с открытыми, закрытыми слогами, трехсложных с открытыми слогами, односложных);</a:t>
            </a:r>
          </a:p>
          <a:p>
            <a:pPr algn="just"/>
            <a:r>
              <a:rPr lang="ru-RU" sz="1400" dirty="0" smtClean="0"/>
              <a:t>правильно </a:t>
            </a:r>
            <a:r>
              <a:rPr lang="ru-RU" sz="1400" dirty="0"/>
              <a:t>произносит звуки (в соответствии с онтогенезом);</a:t>
            </a:r>
          </a:p>
          <a:p>
            <a:pPr algn="just"/>
            <a:r>
              <a:rPr lang="ru-RU" sz="1400" dirty="0"/>
              <a:t> владеет основными видами продуктивной деятельности, проявляет инициативу и самостоятельность в разных видах деятельности: в игре, общении, конструировании и др.;</a:t>
            </a:r>
          </a:p>
          <a:p>
            <a:pPr algn="just"/>
            <a:r>
              <a:rPr lang="ru-RU" sz="1400" dirty="0" smtClean="0"/>
              <a:t>выбирает </a:t>
            </a:r>
            <a:r>
              <a:rPr lang="ru-RU" sz="1400" dirty="0"/>
              <a:t>род занятий, участников по совместной деятельности, избирательно и устойчиво взаимодействует с детьми;</a:t>
            </a:r>
          </a:p>
          <a:p>
            <a:pPr algn="just"/>
            <a:r>
              <a:rPr lang="ru-RU" sz="1400" dirty="0" smtClean="0"/>
              <a:t>участвует </a:t>
            </a:r>
            <a:r>
              <a:rPr lang="ru-RU" sz="1400" dirty="0"/>
              <a:t>в коллективном создании замысла в игре и на занятиях;</a:t>
            </a:r>
          </a:p>
          <a:p>
            <a:pPr algn="just"/>
            <a:r>
              <a:rPr lang="ru-RU" sz="1400" dirty="0" smtClean="0"/>
              <a:t>передает </a:t>
            </a:r>
            <a:r>
              <a:rPr lang="ru-RU" sz="1400" dirty="0"/>
              <a:t>как можно более точное сообщение другому, проявляя внимание к собеседнику;</a:t>
            </a: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5322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1630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Times New Roman</vt:lpstr>
      <vt:lpstr>Wingdings 2</vt:lpstr>
      <vt:lpstr>Поток</vt:lpstr>
      <vt:lpstr>Презентация  образовательной  программы дошкольного образования, адаптированной для обучающихся с ограниченными возможностями здоровья  (для детей с тяжелыми нарушениями речи, общим недоразвитием речи)</vt:lpstr>
      <vt:lpstr>Образовательная программа дошкольного образования, адаптированная для обучающихся с ограниченными возможностями здоровья (для детей с тяжелыми нарушениями речи, общим недоразвитием речи), разработана коллективом ГБДОУ детский сад №33 на основе Федеральной адаптированной образовательной программы дошкольного образования для обучающихся с ограниченными возможностями здоровья, утвержденной приказом Министерства просвещения Российской Федерации от 24 ноября 2022 № 1022.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основной образовательной программы ГБДОУ №33</dc:title>
  <dc:creator>Home</dc:creator>
  <cp:lastModifiedBy>user</cp:lastModifiedBy>
  <cp:revision>58</cp:revision>
  <dcterms:created xsi:type="dcterms:W3CDTF">2015-06-08T05:24:38Z</dcterms:created>
  <dcterms:modified xsi:type="dcterms:W3CDTF">2024-10-21T08:40:38Z</dcterms:modified>
</cp:coreProperties>
</file>